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439" r:id="rId5"/>
    <p:sldId id="441" r:id="rId6"/>
    <p:sldId id="449" r:id="rId7"/>
    <p:sldId id="452" r:id="rId8"/>
    <p:sldId id="450" r:id="rId9"/>
    <p:sldId id="453" r:id="rId10"/>
    <p:sldId id="454" r:id="rId11"/>
    <p:sldId id="455" r:id="rId12"/>
    <p:sldId id="456" r:id="rId1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2"/>
            <p14:sldId id="450"/>
            <p14:sldId id="453"/>
            <p14:sldId id="454"/>
            <p14:sldId id="455"/>
            <p14:sldId id="4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22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Mineralefterforskning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1E846CC-6A2D-48D9-BA70-0FB6966D1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345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B2114EF-66BB-43C2-BAAA-93BE11C78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224" y="0"/>
            <a:ext cx="801155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7D45A24-2AFA-401B-BA5B-B87694586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5" y="0"/>
            <a:ext cx="624991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C0542FA-B6A8-44FB-85F8-24C11BB69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438" y="0"/>
            <a:ext cx="899712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D56068B-7895-4E21-9584-84E77CD9A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000" y="0"/>
            <a:ext cx="641599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E157B1A-D872-4463-847D-40F3E0F78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156" y="0"/>
            <a:ext cx="956168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2AC8062-F1E4-44CC-80B9-CE12DBFC2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3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8ABBFD5-67CD-4A3F-891D-EAF3AF2E4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558" y="0"/>
            <a:ext cx="957488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7995</TotalTime>
  <Words>29</Words>
  <Application>Microsoft Office PowerPoint</Application>
  <PresentationFormat>Widescreen</PresentationFormat>
  <Paragraphs>13</Paragraphs>
  <Slides>9</Slides>
  <Notes>9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4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472</cp:revision>
  <cp:lastPrinted>2018-09-06T10:59:28Z</cp:lastPrinted>
  <dcterms:created xsi:type="dcterms:W3CDTF">2013-05-13T08:57:44Z</dcterms:created>
  <dcterms:modified xsi:type="dcterms:W3CDTF">2020-04-02T20:57:13Z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